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2" r:id="rId13"/>
    <p:sldId id="264" r:id="rId14"/>
    <p:sldId id="287" r:id="rId15"/>
    <p:sldId id="288" r:id="rId16"/>
    <p:sldId id="289" r:id="rId17"/>
    <p:sldId id="281" r:id="rId18"/>
    <p:sldId id="283" r:id="rId19"/>
    <p:sldId id="285" r:id="rId20"/>
    <p:sldId id="301" r:id="rId21"/>
    <p:sldId id="302" r:id="rId22"/>
    <p:sldId id="304" r:id="rId23"/>
    <p:sldId id="284" r:id="rId24"/>
    <p:sldId id="274" r:id="rId25"/>
    <p:sldId id="292" r:id="rId26"/>
    <p:sldId id="294" r:id="rId27"/>
  </p:sldIdLst>
  <p:sldSz cx="9906000" cy="6858000" type="A4"/>
  <p:notesSz cx="6888163" cy="100203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86" autoAdjust="0"/>
  </p:normalViewPr>
  <p:slideViewPr>
    <p:cSldViewPr>
      <p:cViewPr varScale="1">
        <p:scale>
          <a:sx n="62" d="100"/>
          <a:sy n="62" d="100"/>
        </p:scale>
        <p:origin x="-1446" y="-6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1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BAC3E3A1-E41A-4227-B246-4EC9AF64CA8B}" type="datetimeFigureOut">
              <a:rPr lang="nl-NL" smtClean="0"/>
              <a:pPr/>
              <a:t>29-8-2022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750888"/>
            <a:ext cx="54276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Hey welkom iedereen. </a:t>
            </a:r>
          </a:p>
          <a:p>
            <a:r>
              <a:rPr lang="nl-NL" dirty="0" smtClean="0"/>
              <a:t>Leuk dat jullie er zijn.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158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300" dirty="0"/>
              <a:t>We vinden het echter veel leuker om zélf wat te ontwerpen en te delen met iedereen die interesse heeft.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300" dirty="0"/>
              <a:t>Maar wat maak je dan? </a:t>
            </a:r>
          </a:p>
          <a:p>
            <a:r>
              <a:rPr lang="nl-NL" sz="1300" dirty="0"/>
              <a:t>We hebben uiteindelijk gekozen voor een eigen mini-spelcomputer</a:t>
            </a:r>
          </a:p>
          <a:p>
            <a:r>
              <a:rPr lang="nl-NL" sz="1300" dirty="0"/>
              <a:t>Dit is speciaal ontworpen om laagdrempelig te zijn, maar met veel potentie! </a:t>
            </a:r>
          </a:p>
          <a:p>
            <a:r>
              <a:rPr lang="nl-NL" sz="1300" dirty="0"/>
              <a:t>Je kunt erg geen Mario op spelen en zelfs </a:t>
            </a:r>
            <a:r>
              <a:rPr lang="nl-NL" sz="1300" dirty="0" err="1"/>
              <a:t>snake</a:t>
            </a:r>
            <a:r>
              <a:rPr lang="nl-NL" sz="1300" dirty="0"/>
              <a:t> is (bijna) niet mogelijk. </a:t>
            </a:r>
          </a:p>
          <a:p>
            <a:r>
              <a:rPr lang="nl-NL" sz="1300" dirty="0"/>
              <a:t>Kortom; we zijn creatief aardig uitgedaagd tijdens het programmeren.</a:t>
            </a:r>
          </a:p>
          <a:p>
            <a:r>
              <a:rPr lang="nl-NL" sz="1300" dirty="0"/>
              <a:t>Deze spelcomputer komt centraal te staan in onze toekomstige workshops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54" indent="-181154">
              <a:buFont typeface="Arial" pitchFamily="34" charset="0"/>
              <a:buChar char="•"/>
            </a:pPr>
            <a:r>
              <a:rPr lang="nl-NL" dirty="0" smtClean="0"/>
              <a:t>Het</a:t>
            </a:r>
            <a:r>
              <a:rPr lang="nl-NL" baseline="0" dirty="0" smtClean="0"/>
              <a:t> startte met een handschetsje van </a:t>
            </a:r>
            <a:r>
              <a:rPr lang="nl-NL" baseline="0" dirty="0" err="1" smtClean="0"/>
              <a:t>Jacko</a:t>
            </a:r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Wat we vervolgens op een </a:t>
            </a:r>
            <a:r>
              <a:rPr lang="nl-NL" baseline="0" dirty="0" err="1" smtClean="0"/>
              <a:t>prikboardje</a:t>
            </a:r>
            <a:r>
              <a:rPr lang="nl-NL" baseline="0" dirty="0" smtClean="0"/>
              <a:t> hebben getest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Er hebben meerdere versies de revue gepasseerd </a:t>
            </a:r>
            <a:r>
              <a:rPr lang="nl-NL" baseline="0" dirty="0" smtClean="0"/>
              <a:t>– die in meer of mindere mate geschikt bleken voor ons doel</a:t>
            </a:r>
            <a:r>
              <a:rPr lang="nl-NL" baseline="0" smtClean="0"/>
              <a:t/>
            </a:r>
            <a:br>
              <a:rPr lang="nl-NL" baseline="0" smtClean="0"/>
            </a:br>
            <a:r>
              <a:rPr lang="nl-NL" baseline="0" smtClean="0"/>
              <a:t>&gt;&gt; Verkeerde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, te kleine componenten, soldeereilanden te dicht bij elkaar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Om </a:t>
            </a:r>
            <a:r>
              <a:rPr lang="nl-NL" baseline="0" dirty="0" smtClean="0"/>
              <a:t>uiteindelijk tot het huidige ontwerp te komen.</a:t>
            </a:r>
          </a:p>
          <a:p>
            <a:pPr marL="181154" indent="-181154"/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De</a:t>
            </a:r>
            <a:r>
              <a:rPr lang="nl-NL" baseline="0" dirty="0" smtClean="0"/>
              <a:t> computerchip is dezelfde als in </a:t>
            </a:r>
            <a:r>
              <a:rPr lang="nl-NL" baseline="0" dirty="0" err="1" smtClean="0"/>
              <a:t>Arduino</a:t>
            </a:r>
            <a:endParaRPr lang="nl-NL" dirty="0" smtClean="0"/>
          </a:p>
          <a:p>
            <a:pPr defTabSz="966039">
              <a:defRPr/>
            </a:pPr>
            <a:r>
              <a:rPr lang="nl-NL" dirty="0" smtClean="0"/>
              <a:t>Kijk, dit is een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–&gt; Heeft iemand hier ervaring mee?</a:t>
            </a:r>
          </a:p>
          <a:p>
            <a:endParaRPr lang="nl-NL" dirty="0" smtClean="0"/>
          </a:p>
          <a:p>
            <a:r>
              <a:rPr lang="nl-NL" dirty="0" smtClean="0"/>
              <a:t>In het kort - Wat is </a:t>
            </a:r>
            <a:r>
              <a:rPr lang="nl-NL" dirty="0" err="1" smtClean="0"/>
              <a:t>Arduino</a:t>
            </a:r>
            <a:r>
              <a:rPr lang="nl-NL" dirty="0" smtClean="0"/>
              <a:t>? </a:t>
            </a:r>
          </a:p>
          <a:p>
            <a:r>
              <a:rPr lang="nl-NL" dirty="0" err="1" smtClean="0"/>
              <a:t>Arduino</a:t>
            </a:r>
            <a:r>
              <a:rPr lang="nl-NL" dirty="0" smtClean="0"/>
              <a:t> is een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endParaRPr lang="nl-NL" dirty="0" smtClean="0"/>
          </a:p>
          <a:p>
            <a:r>
              <a:rPr lang="nl-NL" dirty="0" smtClean="0"/>
              <a:t>Op deze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kan bv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300" dirty="0"/>
              <a:t>De </a:t>
            </a:r>
            <a:r>
              <a:rPr lang="nl-NL" sz="1300" dirty="0" err="1"/>
              <a:t>Arduino</a:t>
            </a:r>
            <a:r>
              <a:rPr lang="nl-NL" sz="1300" dirty="0"/>
              <a:t> kan worden geprogrammeerd met een gratis opensource ontwikkelomgeving.</a:t>
            </a:r>
          </a:p>
          <a:p>
            <a:r>
              <a:rPr lang="nl-NL" sz="1300" dirty="0" err="1"/>
              <a:t>Arduino</a:t>
            </a:r>
            <a:r>
              <a:rPr lang="nl-NL" sz="1300" dirty="0"/>
              <a:t> wordt over de gehele wereld gebruikt en is vaak de kern van vele projecten</a:t>
            </a:r>
          </a:p>
          <a:p>
            <a:r>
              <a:rPr lang="nl-NL" sz="1300" dirty="0"/>
              <a:t>Er zijn op het internet dan ook heel veel voorbeelden van toepassingen te vinden.</a:t>
            </a:r>
          </a:p>
          <a:p>
            <a:pPr defTabSz="966039">
              <a:defRPr/>
            </a:pPr>
            <a:endParaRPr lang="nl-NL" dirty="0" smtClean="0"/>
          </a:p>
          <a:p>
            <a:pPr defTabSz="966039">
              <a:defRPr/>
            </a:pPr>
            <a:r>
              <a:rPr lang="nl-NL" dirty="0" smtClean="0"/>
              <a:t>Er bestaan verschillende </a:t>
            </a:r>
            <a:r>
              <a:rPr lang="nl-NL" dirty="0" err="1" smtClean="0"/>
              <a:t>Arduino</a:t>
            </a:r>
            <a:r>
              <a:rPr lang="nl-NL" baseline="0" dirty="0" smtClean="0"/>
              <a:t> uitvoeringen – kleine, grotere – maar wat ze allemaal gemeen hebben is de computerchip; ATMEGA328</a:t>
            </a:r>
          </a:p>
          <a:p>
            <a:r>
              <a:rPr lang="nl-NL" sz="1300" dirty="0"/>
              <a:t>Dit is de reden dat deze chip ook in onze spelcomputer zit.</a:t>
            </a:r>
          </a:p>
          <a:p>
            <a:r>
              <a:rPr lang="nl-NL" sz="1300" dirty="0"/>
              <a:t>Alle eigenschappen van </a:t>
            </a:r>
            <a:r>
              <a:rPr lang="nl-NL" sz="1300" dirty="0" err="1"/>
              <a:t>Arduino</a:t>
            </a:r>
            <a:r>
              <a:rPr lang="nl-NL" sz="1300" dirty="0"/>
              <a:t> zitten dus ook in onze spelcomputer</a:t>
            </a: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</a:t>
            </a:r>
            <a:r>
              <a:rPr lang="nl-NL" dirty="0" err="1" smtClean="0"/>
              <a:t>Leds</a:t>
            </a:r>
            <a:r>
              <a:rPr lang="nl-NL" dirty="0" smtClean="0"/>
              <a:t> &amp; Button</a:t>
            </a:r>
            <a:r>
              <a:rPr lang="nl-NL" baseline="0" dirty="0" smtClean="0"/>
              <a:t> zijn uiteraard bedoeld om met de buitenwereld te communiceren.</a:t>
            </a:r>
          </a:p>
          <a:p>
            <a:r>
              <a:rPr lang="nl-NL" baseline="0" dirty="0" smtClean="0"/>
              <a:t>Wij hebben ze aan de bovenkant gemonteerd om de spelcomputer ook in een kastje te kunnen monteren</a:t>
            </a:r>
          </a:p>
          <a:p>
            <a:r>
              <a:rPr lang="nl-NL" baseline="0" dirty="0" smtClean="0"/>
              <a:t>Er wordt voor de aansturing van de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een speciale techniek gebruikt waarmee het mogelijk is om met slecht 6 I/O pinnen toch 30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aan te sturen.</a:t>
            </a:r>
          </a:p>
          <a:p>
            <a:r>
              <a:rPr lang="nl-NL" baseline="0" dirty="0" smtClean="0"/>
              <a:t>Deze methode heet </a:t>
            </a:r>
            <a:r>
              <a:rPr lang="nl-NL" baseline="0" dirty="0" err="1" smtClean="0"/>
              <a:t>CharliePlexing</a:t>
            </a:r>
            <a:r>
              <a:rPr lang="nl-NL" baseline="0" dirty="0" smtClean="0"/>
              <a:t>, genoemd naar Charles (Charlie) M. Allen, een engineer bij chipfabrikant Maxim die de methode in 2001 ontwikkeld heeft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spelcomputer kan met</a:t>
            </a:r>
            <a:r>
              <a:rPr lang="nl-NL" baseline="0" dirty="0" smtClean="0"/>
              <a:t> een 9V batterijtje gevoed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Tot slot heeft de spelcomputer een programmeer-connector</a:t>
            </a:r>
            <a:r>
              <a:rPr lang="nl-NL" baseline="0" dirty="0" smtClean="0"/>
              <a:t> om er een spelprogramma  op te kunnen zetten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baseline="0" dirty="0" smtClean="0"/>
              <a:t> Solderen</a:t>
            </a:r>
          </a:p>
          <a:p>
            <a:r>
              <a:rPr lang="nl-NL" baseline="0" dirty="0" smtClean="0"/>
              <a:t>==============</a:t>
            </a:r>
          </a:p>
          <a:p>
            <a:r>
              <a:rPr lang="nl-NL" baseline="0" dirty="0" smtClean="0"/>
              <a:t> &gt;&gt;&gt;&gt;</a:t>
            </a:r>
          </a:p>
          <a:p>
            <a:endParaRPr lang="nl-NL" baseline="0" dirty="0" smtClean="0"/>
          </a:p>
          <a:p>
            <a:r>
              <a:rPr lang="nl-NL" baseline="0" dirty="0" smtClean="0"/>
              <a:t>set2: </a:t>
            </a:r>
          </a:p>
          <a:p>
            <a:r>
              <a:rPr lang="nl-NL" baseline="0" dirty="0" smtClean="0"/>
              <a:t>- Zie je wat er verkeerd gaat op de foto?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Heeft iemand wel eens gesoldeerd?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Heb je hier brandwonden van gekregen? (goed zo!)</a:t>
            </a: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dirty="0" smtClean="0"/>
              <a:t> Programmeren</a:t>
            </a:r>
            <a:endParaRPr lang="nl-NL" baseline="0" dirty="0" smtClean="0"/>
          </a:p>
          <a:p>
            <a:r>
              <a:rPr lang="nl-NL" baseline="0" dirty="0" smtClean="0"/>
              <a:t>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</a:p>
          <a:p>
            <a:r>
              <a:rPr lang="nl-NL" baseline="0" dirty="0" smtClean="0"/>
              <a:t>===============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Startrek op TV.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</a:t>
            </a:r>
            <a:r>
              <a:rPr lang="nl-NL" baseline="0" dirty="0" err="1" smtClean="0"/>
              <a:t>replicator</a:t>
            </a:r>
            <a:r>
              <a:rPr lang="nl-NL" baseline="0" dirty="0" smtClean="0"/>
              <a:t>,</a:t>
            </a:r>
            <a:br>
              <a:rPr lang="nl-NL" baseline="0" dirty="0" smtClean="0"/>
            </a:br>
            <a:r>
              <a:rPr lang="nl-NL" baseline="0" dirty="0" smtClean="0"/>
              <a:t>dat was een machine die dingen kon creëren.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Sterker nog; je kan unieke dingen maken die niet eens te koop zijn!</a:t>
            </a:r>
          </a:p>
          <a:p>
            <a:r>
              <a:rPr lang="nl-NL" baseline="0" dirty="0" smtClean="0"/>
              <a:t> &gt;&gt;&gt;&gt;&gt;&gt;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925"/>
            <a:r>
              <a:rPr lang="nl-NL" dirty="0" smtClean="0"/>
              <a:t>Als eerste wil ik graag mijn excuses aan bieden… </a:t>
            </a:r>
          </a:p>
          <a:p>
            <a:pPr marL="115925"/>
            <a:r>
              <a:rPr lang="nl-NL" dirty="0" smtClean="0"/>
              <a:t>Ik ga je niet vertellen hoe je een </a:t>
            </a:r>
            <a:r>
              <a:rPr lang="nl-NL" dirty="0" err="1" smtClean="0"/>
              <a:t>playstation</a:t>
            </a:r>
            <a:r>
              <a:rPr lang="nl-NL" dirty="0" smtClean="0"/>
              <a:t> 6 kan maken. </a:t>
            </a:r>
          </a:p>
          <a:p>
            <a:pPr marL="115925"/>
            <a:r>
              <a:rPr lang="nl-NL" dirty="0" smtClean="0"/>
              <a:t>Onze spelcomputer heeft niet eens een grafische kaart of controller. </a:t>
            </a:r>
          </a:p>
          <a:p>
            <a:pPr marL="115925"/>
            <a:r>
              <a:rPr lang="nl-NL" dirty="0" smtClean="0"/>
              <a:t>Het is voor ons ook experiment om te kijken wat er bij komt kijken wat er allemaal bij komt kijken.</a:t>
            </a:r>
          </a:p>
          <a:p>
            <a:pPr marL="115925"/>
            <a:endParaRPr lang="nl-NL" dirty="0" smtClean="0"/>
          </a:p>
          <a:p>
            <a:pPr marL="115925"/>
            <a:r>
              <a:rPr lang="nl-NL" dirty="0" smtClean="0"/>
              <a:t>set 1: Z</a:t>
            </a:r>
          </a:p>
          <a:p>
            <a:pPr marL="115925"/>
            <a:r>
              <a:rPr lang="nl-NL" dirty="0" smtClean="0"/>
              <a:t>- Zijn mensen nu teleurgesteld door de disclaimer?</a:t>
            </a:r>
          </a:p>
          <a:p>
            <a:pPr marL="287375" indent="-171450">
              <a:buFontTx/>
              <a:buChar char="-"/>
            </a:pPr>
            <a:r>
              <a:rPr lang="nl-NL" dirty="0" smtClean="0"/>
              <a:t>Hebben mensen hier wel eens een stukje </a:t>
            </a:r>
            <a:r>
              <a:rPr lang="nl-NL" dirty="0" err="1" smtClean="0"/>
              <a:t>electronica</a:t>
            </a:r>
            <a:r>
              <a:rPr lang="nl-NL" dirty="0" smtClean="0"/>
              <a:t> gerepareerd?</a:t>
            </a:r>
          </a:p>
          <a:p>
            <a:pPr marL="287375" indent="-171450">
              <a:buFontTx/>
              <a:buChar char="-"/>
            </a:pPr>
            <a:r>
              <a:rPr lang="nl-NL" dirty="0" smtClean="0"/>
              <a:t>Wie heeft hier zelf wel eens iets gemaakt met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&gt;&gt;&gt;&gt;&gt;&gt;</a:t>
            </a:r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81154" indent="-181154" defTabSz="966039">
              <a:buFont typeface="Arial" pitchFamily="34" charset="0"/>
              <a:buChar char="•"/>
              <a:defRPr/>
            </a:pPr>
            <a:r>
              <a:rPr lang="nl-NL" baseline="0" dirty="0" smtClean="0"/>
              <a:t>Je ziet hier dat mijn printer zelf ook een dankbaar projectonderwerp is – alles wat geel is zijn mijn toevoegingen</a:t>
            </a:r>
          </a:p>
          <a:p>
            <a:pPr marL="181154" indent="-181154" defTabSz="966039">
              <a:buFont typeface="Arial" pitchFamily="34" charset="0"/>
              <a:buChar char="•"/>
              <a:defRPr/>
            </a:pPr>
            <a:r>
              <a:rPr lang="nl-NL" baseline="0" dirty="0" smtClean="0"/>
              <a:t>Op het internet zijn sites waar talloze 3D ontwerpen worden gedeeld zodat je meteen aan de slag kunt met het ontwerp van een ander.</a:t>
            </a:r>
          </a:p>
          <a:p>
            <a:pPr marL="0" indent="0" defTabSz="966039">
              <a:buFont typeface="Arial" pitchFamily="34" charset="0"/>
              <a:buNone/>
              <a:defRPr/>
            </a:pPr>
            <a:endParaRPr lang="nl-NL" baseline="0" dirty="0" smtClean="0"/>
          </a:p>
          <a:p>
            <a:pPr marL="0" indent="0" defTabSz="966039">
              <a:buFont typeface="Arial" pitchFamily="34" charset="0"/>
              <a:buNone/>
              <a:defRPr/>
            </a:pPr>
            <a:r>
              <a:rPr lang="nl-NL" baseline="0" dirty="0" smtClean="0"/>
              <a:t>set3: </a:t>
            </a:r>
          </a:p>
          <a:p>
            <a:pPr marL="171450" indent="-171450" defTabSz="966039">
              <a:buFontTx/>
              <a:buChar char="-"/>
              <a:defRPr/>
            </a:pPr>
            <a:r>
              <a:rPr lang="nl-NL" baseline="0" dirty="0" smtClean="0"/>
              <a:t>Wie heeft nog nooit iets vast gehouden wat ge3dprint is?</a:t>
            </a:r>
          </a:p>
          <a:p>
            <a:pPr marL="171450" indent="-171450" defTabSz="966039">
              <a:buFontTx/>
              <a:buChar char="-"/>
              <a:defRPr/>
            </a:pPr>
            <a:r>
              <a:rPr lang="nl-NL" baseline="0" dirty="0" smtClean="0"/>
              <a:t>Wie lijkt het leuk om te leren 3d printen (open avond/ workshop)?</a:t>
            </a: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Maar misschien vind</a:t>
            </a:r>
            <a:r>
              <a:rPr lang="nl-NL" baseline="0" dirty="0" smtClean="0"/>
              <a:t> je </a:t>
            </a:r>
            <a:r>
              <a:rPr lang="nl-NL" dirty="0" err="1" smtClean="0"/>
              <a:t>nóg</a:t>
            </a:r>
            <a:r>
              <a:rPr lang="nl-NL" dirty="0" smtClean="0"/>
              <a:t> leuker</a:t>
            </a:r>
            <a:r>
              <a:rPr lang="nl-NL" baseline="0" dirty="0" smtClean="0"/>
              <a:t> om zelf dingen te ontwerpen!</a:t>
            </a:r>
          </a:p>
          <a:p>
            <a:r>
              <a:rPr lang="nl-NL" baseline="0" dirty="0" smtClean="0"/>
              <a:t>Mijn magisch moment is altijd de overgang van je eigen ontwerp ….</a:t>
            </a:r>
          </a:p>
          <a:p>
            <a:r>
              <a:rPr lang="nl-NL" baseline="0" dirty="0" smtClean="0"/>
              <a:t>… naar het fysieke ding die je in je handen kan houden.</a:t>
            </a:r>
          </a:p>
          <a:p>
            <a:pPr defTabSz="966039">
              <a:defRPr/>
            </a:pPr>
            <a:r>
              <a:rPr lang="nl-NL" baseline="0" dirty="0" smtClean="0"/>
              <a:t> &gt;&gt;&gt;&gt;&gt;&gt;</a:t>
            </a:r>
          </a:p>
          <a:p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smtClean="0"/>
              <a:t> &gt;&gt;&gt;&gt;&gt;&gt;</a:t>
            </a:r>
          </a:p>
          <a:p>
            <a:r>
              <a:rPr lang="nl-NL" dirty="0" smtClean="0"/>
              <a:t>Ik ben drie jaar geleden begonnen met het simpele 3D ontwerp programma </a:t>
            </a:r>
            <a:r>
              <a:rPr lang="nl-NL" dirty="0" err="1" smtClean="0"/>
              <a:t>TinkerCad</a:t>
            </a:r>
            <a:r>
              <a:rPr lang="nl-NL" baseline="0" dirty="0" smtClean="0"/>
              <a:t> – daarmee kan je echt direct aan de slag.</a:t>
            </a:r>
            <a:endParaRPr lang="nl-NL" dirty="0" smtClean="0"/>
          </a:p>
          <a:p>
            <a:r>
              <a:rPr lang="nl-NL" baseline="0" dirty="0" smtClean="0"/>
              <a:t>Al vrij snel daarna heb ik de stap gewaagd naar het gave – en nog steeds gratis – 3D ontwerpprogramma Fusion360.</a:t>
            </a:r>
          </a:p>
          <a:p>
            <a:r>
              <a:rPr lang="nl-NL" baseline="0" dirty="0" smtClean="0"/>
              <a:t>De </a:t>
            </a:r>
            <a:r>
              <a:rPr lang="nl-NL" baseline="0" dirty="0" err="1" smtClean="0"/>
              <a:t>sky</a:t>
            </a:r>
            <a:r>
              <a:rPr lang="nl-NL" baseline="0" dirty="0" smtClean="0"/>
              <a:t> is the limit met Fusion360 - maar heeft een vrij steile leercurve. </a:t>
            </a:r>
          </a:p>
          <a:p>
            <a:r>
              <a:rPr lang="nl-NL" baseline="0" dirty="0" smtClean="0"/>
              <a:t>Al zijn er wel talloze </a:t>
            </a:r>
            <a:r>
              <a:rPr lang="nl-NL" baseline="0" dirty="0" err="1" smtClean="0"/>
              <a:t>tutorials</a:t>
            </a:r>
            <a:r>
              <a:rPr lang="nl-NL" baseline="0" dirty="0" smtClean="0"/>
              <a:t> op </a:t>
            </a:r>
            <a:r>
              <a:rPr lang="nl-NL" baseline="0" dirty="0" err="1" smtClean="0"/>
              <a:t>YouTube</a:t>
            </a:r>
            <a:r>
              <a:rPr lang="nl-NL" baseline="0" dirty="0" smtClean="0"/>
              <a:t> te vinden.</a:t>
            </a:r>
          </a:p>
          <a:p>
            <a:endParaRPr lang="nl-NL" baseline="0" dirty="0" smtClean="0"/>
          </a:p>
          <a:p>
            <a:pPr defTabSz="966039">
              <a:defRPr/>
            </a:pPr>
            <a:r>
              <a:rPr lang="nl-NL" baseline="0" dirty="0" smtClean="0"/>
              <a:t>&gt;&gt; Zijn er hier mensen die interesse hebben in een workshop 3D Ontwerpen?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======================</a:t>
            </a:r>
          </a:p>
          <a:p>
            <a:r>
              <a:rPr lang="nl-NL" sz="1300" dirty="0" smtClean="0"/>
              <a:t>Uit eigen ervaring kan ik je vertellen dat het erg leuk is om zelf </a:t>
            </a:r>
            <a:r>
              <a:rPr lang="nl-NL" sz="1300" dirty="0"/>
              <a:t>een elektronica schakeling </a:t>
            </a:r>
            <a:r>
              <a:rPr lang="nl-NL" sz="1300" dirty="0" smtClean="0"/>
              <a:t>te ontwerpen </a:t>
            </a:r>
            <a:r>
              <a:rPr lang="nl-NL" sz="1300" dirty="0"/>
              <a:t>en bouwen. </a:t>
            </a:r>
          </a:p>
          <a:p>
            <a:endParaRPr lang="nl-NL" dirty="0" smtClean="0"/>
          </a:p>
          <a:p>
            <a:r>
              <a:rPr lang="nl-NL" dirty="0" smtClean="0"/>
              <a:t>Wijzelf gebruiken het schema-</a:t>
            </a:r>
            <a:r>
              <a:rPr lang="nl-NL" baseline="0" dirty="0" smtClean="0"/>
              <a:t> &amp; print-ontwerp programma </a:t>
            </a:r>
            <a:r>
              <a:rPr lang="nl-NL" dirty="0" err="1" smtClean="0"/>
              <a:t>KiCad</a:t>
            </a:r>
            <a:endParaRPr lang="nl-NL" dirty="0" smtClean="0"/>
          </a:p>
          <a:p>
            <a:endParaRPr lang="nl-NL" dirty="0" smtClean="0"/>
          </a:p>
          <a:p>
            <a:r>
              <a:rPr lang="nl-NL" sz="1300" dirty="0"/>
              <a:t>In deze workshop ga je ontdekken hoe je een simpele schakeling kunt ontwerpen, bouwen, prototypen en verbeteren.</a:t>
            </a:r>
          </a:p>
          <a:p>
            <a:endParaRPr lang="nl-NL" sz="1300" dirty="0"/>
          </a:p>
          <a:p>
            <a:pPr defTabSz="966039">
              <a:defRPr/>
            </a:pPr>
            <a:r>
              <a:rPr lang="nl-NL" baseline="0" dirty="0" smtClean="0"/>
              <a:t>&gt;&gt; Zijn er hier mensen die interesse hebben in een workshop Elektronica Ontwerpen?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set4: </a:t>
            </a:r>
          </a:p>
          <a:p>
            <a:pPr marL="171450" indent="-171450">
              <a:buFontTx/>
              <a:buChar char="-"/>
            </a:pPr>
            <a:r>
              <a:rPr lang="nl-NL" dirty="0" smtClean="0"/>
              <a:t>Wie lijkt het leuk om mee te doen met de soldeer workshop?</a:t>
            </a:r>
          </a:p>
          <a:p>
            <a:pPr marL="171450" indent="-171450">
              <a:buFontTx/>
              <a:buChar char="-"/>
            </a:pPr>
            <a:r>
              <a:rPr lang="nl-NL" dirty="0" smtClean="0"/>
              <a:t>Wie lijkt het leuk om eens met een open avond langs te komen?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925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925"/>
            <a:r>
              <a:rPr lang="nl-NL" dirty="0" smtClean="0"/>
              <a:t>Roland: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dirty="0" smtClean="0"/>
              <a:t>Ik ben 62j – woon in Zwolle - Ik werk bij </a:t>
            </a:r>
            <a:r>
              <a:rPr lang="nl-NL" dirty="0" err="1" smtClean="0"/>
              <a:t>TenneT</a:t>
            </a:r>
            <a:r>
              <a:rPr lang="nl-NL" dirty="0" smtClean="0"/>
              <a:t> als </a:t>
            </a:r>
            <a:r>
              <a:rPr lang="nl-NL" dirty="0" err="1" smtClean="0"/>
              <a:t>engineer</a:t>
            </a:r>
            <a:r>
              <a:rPr lang="nl-NL" dirty="0" smtClean="0"/>
              <a:t>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drempelvrees.</a:t>
            </a:r>
            <a:endParaRPr lang="nl-NL" dirty="0" smtClean="0"/>
          </a:p>
          <a:p>
            <a:pPr marL="297079" indent="-181154">
              <a:buFont typeface="Arial" pitchFamily="34" charset="0"/>
              <a:buChar char="•"/>
            </a:pPr>
            <a:r>
              <a:rPr lang="nl-NL" sz="1300" dirty="0"/>
              <a:t>Heb daarom in april 2019 de workshop 3D printen gedaan bij deze jongens, en ben vanaf dat moment terug blijven komen op de TechDen avonden bij Stadkamer.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sz="1300" dirty="0"/>
              <a:t>Na die workshop heb ik ook direct mijn 3D printer gekocht en heb ik me 3D ontwerpen aangeleerd.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sz="1300" dirty="0"/>
              <a:t>Ik vind het sowieso leuk om nieuwe dingen te leren – en deze slimme jongens van TechDen stimuleren me daar enorm in.</a:t>
            </a:r>
          </a:p>
          <a:p>
            <a:pPr marL="297079" indent="-181154" defTabSz="966039">
              <a:buFont typeface="Arial" pitchFamily="34" charset="0"/>
              <a:buChar char="•"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hobby's zijn o.a. </a:t>
            </a:r>
            <a:r>
              <a:rPr lang="nl-NL" sz="1300" dirty="0"/>
              <a:t>Lego, Elektronica, 3D </a:t>
            </a:r>
            <a:r>
              <a:rPr lang="nl-NL" sz="1300" dirty="0" err="1"/>
              <a:t>printing</a:t>
            </a:r>
            <a:r>
              <a:rPr lang="nl-NL" sz="1300" dirty="0"/>
              <a:t>, </a:t>
            </a:r>
            <a:r>
              <a:rPr lang="nl-NL" sz="1300" dirty="0" err="1"/>
              <a:t>Arduino</a:t>
            </a:r>
            <a:r>
              <a:rPr lang="nl-NL" sz="1300" dirty="0"/>
              <a:t>, </a:t>
            </a:r>
            <a:r>
              <a:rPr lang="nl-NL" sz="1300" dirty="0" err="1"/>
              <a:t>Raspberry</a:t>
            </a:r>
            <a:r>
              <a:rPr lang="nl-NL" sz="1300" dirty="0"/>
              <a:t> Pi, </a:t>
            </a:r>
            <a:r>
              <a:rPr lang="nl-NL" sz="1300" dirty="0" err="1"/>
              <a:t>IoT</a:t>
            </a:r>
            <a:r>
              <a:rPr lang="nl-NL" sz="1300" dirty="0"/>
              <a:t>, ….</a:t>
            </a:r>
          </a:p>
          <a:p>
            <a:pPr marL="115925" defTabSz="966039">
              <a:defRPr/>
            </a:pPr>
            <a:endParaRPr lang="nl-NL" sz="1300" dirty="0"/>
          </a:p>
          <a:p>
            <a:pPr marL="115925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&gt;&gt; Kort filmpje </a:t>
            </a:r>
            <a:r>
              <a:rPr lang="nl-NL" dirty="0" err="1" smtClean="0"/>
              <a:t>myPC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925"/>
            <a:r>
              <a:rPr lang="nl-NL" dirty="0" smtClean="0"/>
              <a:t>Dé plek waar we samen komen om te leren en bezig te zijn met techniek.</a:t>
            </a:r>
          </a:p>
          <a:p>
            <a:pPr marL="115925"/>
            <a:endParaRPr lang="nl-NL" dirty="0" smtClean="0"/>
          </a:p>
          <a:p>
            <a:pPr marL="115925"/>
            <a:r>
              <a:rPr lang="nl-NL" dirty="0" smtClean="0"/>
              <a:t>De focus ligt daarbij op;</a:t>
            </a:r>
          </a:p>
          <a:p>
            <a:pPr marL="664173" lvl="1" indent="-181154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64173" lvl="1" indent="-181154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64173" lvl="1" indent="-181154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64173" lvl="1" indent="-181154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64173" lvl="1" indent="-181154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30250" y="750888"/>
            <a:ext cx="5427663" cy="375761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300" dirty="0"/>
              <a:t>Je kent ons misschien van de eerdere workshops solderen?</a:t>
            </a:r>
          </a:p>
          <a:p>
            <a:r>
              <a:rPr lang="nl-NL" sz="1300" dirty="0"/>
              <a:t>Dit werd uitgevoerd met kitjes die online besteld werden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file:///C:\Users\Roland%20enof%20Anita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/>
            </a:r>
            <a:b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" y="12535"/>
            <a:ext cx="2105275" cy="11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 ……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…… </a:t>
            </a: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b.v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. een Spelcomputer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de nieuwe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projectwensen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178459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090" y="260648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924944"/>
            <a:ext cx="1564630" cy="984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5" y="1639150"/>
            <a:ext cx="2022177" cy="3236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3467092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292917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4" y="1052736"/>
            <a:ext cx="7278760" cy="5066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30" y="1240472"/>
            <a:ext cx="3352940" cy="2620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8" y="3493054"/>
            <a:ext cx="2810572" cy="26346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Kort inkijkje in de Spelcomputer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ep 11"/>
          <p:cNvGrpSpPr/>
          <p:nvPr/>
        </p:nvGrpSpPr>
        <p:grpSpPr>
          <a:xfrm>
            <a:off x="6667512" y="928671"/>
            <a:ext cx="3024187" cy="5357850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257975" y="5071665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257975" y="4074938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257975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9274199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ep 16"/>
          <p:cNvGrpSpPr/>
          <p:nvPr/>
        </p:nvGrpSpPr>
        <p:grpSpPr>
          <a:xfrm>
            <a:off x="6453198" y="928670"/>
            <a:ext cx="3131872" cy="5304652"/>
            <a:chOff x="6393160" y="1124744"/>
            <a:chExt cx="3286125" cy="5553075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160" y="1124744"/>
              <a:ext cx="3286125" cy="55530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185248" y="6453336"/>
              <a:ext cx="18002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185248" y="5013176"/>
              <a:ext cx="1800200" cy="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185248" y="5013177"/>
              <a:ext cx="0" cy="14401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5448" y="5013178"/>
              <a:ext cx="0" cy="144015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7312360" y="1556792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7312360" y="1556792"/>
              <a:ext cx="0" cy="18001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8841432" y="1556794"/>
              <a:ext cx="0" cy="18001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7312360" y="3356991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grpSp>
        <p:nvGrpSpPr>
          <p:cNvPr id="12" name="Groep 11"/>
          <p:cNvGrpSpPr/>
          <p:nvPr/>
        </p:nvGrpSpPr>
        <p:grpSpPr>
          <a:xfrm>
            <a:off x="6596074" y="1071547"/>
            <a:ext cx="2952749" cy="5143536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6609903" y="4509120"/>
              <a:ext cx="1151409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6616178" y="1844147"/>
              <a:ext cx="1148333" cy="67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6616178" y="1844147"/>
              <a:ext cx="0" cy="266497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7761312" y="1844824"/>
              <a:ext cx="3199" cy="266497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Inkijkje in de Spelcomputer</a:t>
            </a:r>
          </a:p>
        </p:txBody>
      </p:sp>
      <p:grpSp>
        <p:nvGrpSpPr>
          <p:cNvPr id="18" name="Groep 17"/>
          <p:cNvGrpSpPr/>
          <p:nvPr/>
        </p:nvGrpSpPr>
        <p:grpSpPr>
          <a:xfrm>
            <a:off x="6596074" y="1071547"/>
            <a:ext cx="2990327" cy="5214974"/>
            <a:chOff x="6609903" y="1192485"/>
            <a:chExt cx="3133203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8985448" y="1844824"/>
              <a:ext cx="757658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8974892" y="4223060"/>
              <a:ext cx="768214" cy="67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9743106" y="1844147"/>
              <a:ext cx="0" cy="237959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8647" y="1844824"/>
              <a:ext cx="0" cy="237891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Soldeer je eigen printje</a:t>
            </a: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8" y="2357430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44" y="4139554"/>
            <a:ext cx="2908913" cy="2061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je eigen toepassing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90" y="2357430"/>
            <a:ext cx="3721142" cy="37468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49" y="1999695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852936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764704"/>
            <a:ext cx="2952327" cy="2952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204864"/>
            <a:ext cx="2615140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772" y="2293352"/>
            <a:ext cx="3125131" cy="3700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50" y="1167318"/>
            <a:ext cx="3594127" cy="4826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77" y="764704"/>
            <a:ext cx="1966851" cy="4044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2420888"/>
            <a:ext cx="4623070" cy="4197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7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32" y="4479574"/>
            <a:ext cx="3656855" cy="20569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Maak je eigen 3D Ontwerp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01" y="1340768"/>
            <a:ext cx="4209835" cy="3384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2112439"/>
            <a:ext cx="3610733" cy="3312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Maak je eigen 3D Ontwerp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720" y="3214686"/>
            <a:ext cx="4248228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5514" y="2571744"/>
            <a:ext cx="4236027" cy="2309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69720" y="1770496"/>
            <a:ext cx="1143008" cy="1126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968" y="2571744"/>
            <a:ext cx="1143008" cy="1037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6" y="2857496"/>
            <a:ext cx="5224395" cy="3143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272480" y="1132945"/>
            <a:ext cx="8983474" cy="4600312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Ontwerp je eigen elektronica schakeling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Nieuwe workshop </a:t>
            </a:r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2" y="2143116"/>
            <a:ext cx="3647419" cy="3110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3480528"/>
            <a:ext cx="5983257" cy="29242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143115"/>
            <a:ext cx="3758000" cy="179573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Ma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Do 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Do 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Je kan je nu al inschrijven voor de </a:t>
            </a:r>
            <a:b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</a:b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21956" y="3572232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Spelcomputer project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Kort inkijkje in de spelcomputer hardware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Nieuwe 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recente ontwerp combineert 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veel </a:t>
            </a:r>
            <a:r>
              <a:rPr lang="nl-NL" dirty="0">
                <a:latin typeface="Comic Sans MS" pitchFamily="66" charset="0"/>
              </a:rPr>
              <a:t>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</a:t>
            </a:r>
            <a:r>
              <a:rPr lang="nl-NL" dirty="0" smtClean="0">
                <a:latin typeface="Comic Sans MS" pitchFamily="66" charset="0"/>
              </a:rPr>
              <a:t>.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Was g</a:t>
            </a:r>
            <a:r>
              <a:rPr lang="nl-NL" dirty="0" smtClean="0"/>
              <a:t>oed </a:t>
            </a:r>
            <a:r>
              <a:rPr lang="nl-NL" dirty="0"/>
              <a:t>voor héél véél </a:t>
            </a:r>
            <a:r>
              <a:rPr lang="nl-NL" dirty="0" smtClean="0"/>
              <a:t>uren</a:t>
            </a:r>
          </a:p>
          <a:p>
            <a:pPr marL="109715" indent="0">
              <a:buNone/>
            </a:pPr>
            <a:r>
              <a:rPr lang="nl-NL" dirty="0"/>
              <a:t>b</a:t>
            </a:r>
            <a:r>
              <a:rPr lang="nl-NL" dirty="0" smtClean="0"/>
              <a:t>ouwplezier </a:t>
            </a:r>
            <a:endParaRPr lang="nl-NL" dirty="0"/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sz="1800" dirty="0" smtClean="0">
                <a:latin typeface="Comic Sans MS" pitchFamily="66" charset="0"/>
                <a:hlinkClick r:id="rId4" action="ppaction://hlinkfile"/>
              </a:rPr>
              <a:t>Filmpje </a:t>
            </a:r>
            <a:r>
              <a:rPr lang="nl-NL" sz="1800" dirty="0" err="1" smtClean="0">
                <a:latin typeface="Comic Sans MS" pitchFamily="66" charset="0"/>
                <a:hlinkClick r:id="rId4" action="ppaction://hlinkfile"/>
              </a:rPr>
              <a:t>microscoPi</a:t>
            </a:r>
            <a:r>
              <a:rPr lang="nl-NL" sz="1800" dirty="0" smtClean="0">
                <a:latin typeface="Comic Sans MS" pitchFamily="66" charset="0"/>
                <a:hlinkClick r:id="rId4" action="ppaction://hlinkfile"/>
              </a:rPr>
              <a:t> @myPC</a:t>
            </a:r>
            <a:r>
              <a:rPr lang="nl-NL" sz="1800" dirty="0" smtClean="0">
                <a:latin typeface="Comic Sans MS" pitchFamily="66" charset="0"/>
              </a:rPr>
              <a:t> </a:t>
            </a:r>
            <a:endParaRPr lang="nl-NL" sz="1800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– Digitale microscoop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344488" y="2927096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7185248" y="360894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2094</TotalTime>
  <Words>1412</Words>
  <Application>Microsoft Office PowerPoint</Application>
  <PresentationFormat>A4 (210 x 297 mm)</PresentationFormat>
  <Paragraphs>332</Paragraphs>
  <Slides>26</Slides>
  <Notes>26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– Digitale microscoop</vt:lpstr>
      <vt:lpstr>Eigen projecten - Microscope</vt:lpstr>
      <vt:lpstr>TechDen Zwolle - Waarom?</vt:lpstr>
      <vt:lpstr>Eerdere workshops Solderen</vt:lpstr>
      <vt:lpstr>Nadenken over nieuw project</vt:lpstr>
      <vt:lpstr>Onze projectwensen</vt:lpstr>
      <vt:lpstr>Ontwikkelstappen Spelcomputer</vt:lpstr>
      <vt:lpstr>Kort inkijkje in de Spelcomputer</vt:lpstr>
      <vt:lpstr>Inkijkje in de Spelcomputer</vt:lpstr>
      <vt:lpstr>Inkijkje in de Spelcomputer</vt:lpstr>
      <vt:lpstr>Inkijkje in de Spelcomputer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175</cp:revision>
  <cp:lastPrinted>2022-08-29T13:00:22Z</cp:lastPrinted>
  <dcterms:created xsi:type="dcterms:W3CDTF">2021-07-01T07:07:20Z</dcterms:created>
  <dcterms:modified xsi:type="dcterms:W3CDTF">2022-08-29T13:26:21Z</dcterms:modified>
</cp:coreProperties>
</file>